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BD1460-35E6-4995-97A3-2390EF312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AFCDD0F-CF16-4758-A450-8169782F3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85B3FD-CDCB-4B46-87E4-33B4951D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841109-5985-4569-BF0A-41A1E455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32FFB4-E0D7-4106-AAAD-7CACAC49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3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13FF3C-0579-418D-B025-30D4A875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292053A-19E3-40B2-BDEF-0BEC81911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74B8C1-30A1-4310-8FB5-F7E33BA9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63C89A-B39A-4422-8A4E-E010A44C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4280AA-79C2-4B15-8285-A184C0F3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47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660FB9E-C400-4E5B-A014-84B9DFCFA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C404B4A-F573-4906-82B0-7637DBADC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BBB376-F75C-436E-AC5E-A1DE4383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BBD90A-DAED-4958-A864-56AF5EA2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272160-2DB8-4D41-AF4D-870A9ADC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84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2441D7-2ACE-442B-B00B-879A6A57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800809-DC79-4611-91D0-8A93201E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768106-D092-4FCE-9290-65F2CC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21F0DC-69FA-4428-8DA8-73FC1DDC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AFA872-3690-4E0F-BE10-510C2949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3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8E61AD-DC4D-4C21-BD51-BD00BDB9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FCB15A-6D7F-48F6-87F2-EC94BB82E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279866-B438-40DF-9ACA-EC198F44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C999E8-2177-4D24-ADFD-545CCC34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C3D6ED-D1CB-4731-89EF-837BD58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0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9ED183-C552-4B55-A1AB-2207854F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F06BFA-C562-47C0-9469-A63CD82AE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62F5CF1-C54F-4C23-815D-07BB06DE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E6F6438-D0A8-4495-9C32-7DCA8CD8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25293A-7B53-4824-8007-82F69E7F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5B25BE-DCCA-4F4F-959C-A8ADE9E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1A3F5B-BF94-480A-AB61-81B1F57B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579B9F-F6CA-44E3-AF0A-3DBC4F6EF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ACC5ED0-5BEA-4B6D-9E3F-0D508D5A4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2AB7FA-0F65-486D-981A-C91789D7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074FF33-8DB5-4FE4-B5FF-347086D1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6671F89-3FAF-4EDC-BAC5-E17FFC4C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5FC82FE-E168-480F-B933-553FF21B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BE76449-8101-4E7B-A358-3CFAE01B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18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57FC56-0A4A-44D2-92EA-8602E841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90B8067-5F75-47D6-A9FE-266643FE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603278E-1E2B-4924-8B6A-628B983E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16E74F6-FCBA-4DE0-BF96-9347E10E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53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DB0D8DA-5E2B-4FD2-B075-0C475BD6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8E32EB1-E23A-4EC5-B03C-7C8D72D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A799116-98A6-407B-AF0D-726DB683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3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B5FF40-B887-414E-AB9E-EFEFC72D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43485A-DB45-462F-A67A-FE0E0F4A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ABACE82-633A-4D78-8BC1-A377604CA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747B452-368D-40CB-A8CF-94AEF825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C37D9B9-EA02-434D-A6F9-23609FDE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C2C91A7-0018-41A0-B8A9-FAFA14E7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02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A6B106-8B9E-440C-B5EC-73C5E6E1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B15074B-EF70-4325-80A7-0A3996025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5AF7B8A-B798-40FE-9CA8-04386FFE9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1B83F4-7C68-45AA-B8EC-8FE43589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DF74CCD-5F2D-47E1-B78B-E86D8B56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62084EE-4113-4705-A1F3-C993C42A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17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C4445F4-BA02-4986-9D2C-17652185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6657765-BD07-4F24-8C5B-171AFBDE7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3179E0-ABD8-4B4D-BEF5-9ACD3A4E5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BB97-DC03-4A33-B85A-C04113A9926C}" type="datetimeFigureOut">
              <a:rPr lang="he-IL" smtClean="0"/>
              <a:t>י'/אייר/תשפ"ו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A41E3B-0EA1-46C9-8D90-FD06AAE5E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BB0337A-9F5E-4A04-A483-B4D9C6B24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ACA5-F7E0-42F5-B160-09EF3529AB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57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4568C3-2BC8-4E00-B1C8-3CBE7C2C5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0E14CC6-2932-41F0-A745-BC2C10CEA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8" name="הקלטת מסך 7">
            <a:hlinkClick r:id="" action="ppaction://media"/>
            <a:extLst>
              <a:ext uri="{FF2B5EF4-FFF2-40B4-BE49-F238E27FC236}">
                <a16:creationId xmlns:a16="http://schemas.microsoft.com/office/drawing/2014/main" id="{4B0A2A7E-98FE-45F1-9C32-3C7362AE03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3575" y="2924175"/>
            <a:ext cx="8324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אברהם הורוביץ</dc:creator>
  <cp:lastModifiedBy>אברהם הורוביץ</cp:lastModifiedBy>
  <cp:revision>1</cp:revision>
  <dcterms:created xsi:type="dcterms:W3CDTF">2026-04-27T07:26:37Z</dcterms:created>
  <dcterms:modified xsi:type="dcterms:W3CDTF">2026-04-27T07:27:08Z</dcterms:modified>
</cp:coreProperties>
</file>